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8" r:id="rId9"/>
    <p:sldId id="264" r:id="rId10"/>
    <p:sldId id="269" r:id="rId11"/>
    <p:sldId id="270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4704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FBCCB-D70A-43F4-BB5D-BFD49030BFBC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DBF0F-E992-4C66-9282-4704745D1C1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4554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DBF0F-E992-4C66-9282-4704745D1C17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3830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DBF0F-E992-4C66-9282-4704745D1C17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4072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DBF0F-E992-4C66-9282-4704745D1C17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5374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DBF0F-E992-4C66-9282-4704745D1C17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3510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DBF0F-E992-4C66-9282-4704745D1C17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0922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3211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634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462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671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2040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5065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907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690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0767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571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7052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F1758-79AC-4E94-83E5-FA05BE57E75F}" type="datetimeFigureOut">
              <a:rPr lang="tr-TR" smtClean="0"/>
              <a:pPr/>
              <a:t>21/11/2020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4E40F-A2F1-4B8E-95B6-6513493EAFE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5291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772400" cy="1470025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chemeClr val="accent6">
                    <a:lumMod val="75000"/>
                  </a:schemeClr>
                </a:solidFill>
              </a:rPr>
              <a:t>O SESİ SUNUSU </a:t>
            </a:r>
            <a:br>
              <a:rPr lang="tr-TR" sz="54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sz="5400" dirty="0" smtClean="0">
                <a:solidFill>
                  <a:schemeClr val="accent6">
                    <a:lumMod val="75000"/>
                  </a:schemeClr>
                </a:solidFill>
              </a:rPr>
              <a:t>HECE-KELİME-CÜMLE</a:t>
            </a:r>
            <a:endParaRPr lang="tr-TR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6400800" cy="76693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2">
                    <a:lumMod val="50000"/>
                  </a:schemeClr>
                </a:solidFill>
              </a:rPr>
              <a:t>HAZIRLAYAN: ABDULLAH YAKUT</a:t>
            </a:r>
            <a:endParaRPr lang="tr-TR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032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2771800" y="380915"/>
            <a:ext cx="21162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li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1317735" y="1263399"/>
            <a:ext cx="2086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2835720" y="1274365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4268879" y="1227948"/>
            <a:ext cx="18508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ne?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914808" y="2439799"/>
            <a:ext cx="248617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Na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il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2434357" y="2440038"/>
            <a:ext cx="224741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4204014" y="2467909"/>
            <a:ext cx="13681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k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li.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328368" y="3661454"/>
            <a:ext cx="205623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2660885" y="3674840"/>
            <a:ext cx="272238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6152793" y="3661454"/>
            <a:ext cx="1215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kek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7084416" y="4868385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>
          <a:xfrm>
            <a:off x="973278" y="4868385"/>
            <a:ext cx="21086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7" name="Başlık 1"/>
          <p:cNvSpPr txBox="1">
            <a:spLocks/>
          </p:cNvSpPr>
          <p:nvPr/>
        </p:nvSpPr>
        <p:spPr>
          <a:xfrm>
            <a:off x="2027590" y="4868385"/>
            <a:ext cx="24764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7381935" y="3661454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0070C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5459581" y="4868385"/>
            <a:ext cx="155721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la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4699192" y="3661454"/>
            <a:ext cx="13681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2" name="Başlık 1"/>
          <p:cNvSpPr txBox="1">
            <a:spLocks/>
          </p:cNvSpPr>
          <p:nvPr/>
        </p:nvSpPr>
        <p:spPr>
          <a:xfrm>
            <a:off x="3871927" y="4849001"/>
            <a:ext cx="13681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05911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3"/>
      <p:bldP spid="8" grpId="0"/>
      <p:bldP spid="8" grpId="1"/>
      <p:bldP spid="10" grpId="0"/>
      <p:bldP spid="10" grpId="1"/>
      <p:bldP spid="11" grpId="0"/>
      <p:bldP spid="11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6" grpId="0"/>
      <p:bldP spid="26" grpId="1"/>
      <p:bldP spid="27" grpId="0"/>
      <p:bldP spid="27" grpId="1"/>
      <p:bldP spid="15" grpId="0"/>
      <p:bldP spid="15" grpId="1"/>
      <p:bldP spid="17" grpId="0"/>
      <p:bldP spid="17" grpId="1"/>
      <p:bldP spid="19" grpId="0"/>
      <p:bldP spid="19" grpId="1"/>
      <p:bldP spid="22" grpId="0"/>
      <p:bldP spid="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2771799" y="260648"/>
            <a:ext cx="21162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894977" y="1393171"/>
            <a:ext cx="2086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İl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ke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2682633" y="1376050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4436772" y="1366975"/>
            <a:ext cx="15929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1063007" y="2545246"/>
            <a:ext cx="248617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2985809" y="2549661"/>
            <a:ext cx="224741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na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6834214" y="2553236"/>
            <a:ext cx="10757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309166" y="3767895"/>
            <a:ext cx="205623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146599" y="3771327"/>
            <a:ext cx="272238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nak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6516216" y="5045408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>
          <a:xfrm>
            <a:off x="1355266" y="5038544"/>
            <a:ext cx="283306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An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ne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ne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7" name="Başlık 1"/>
          <p:cNvSpPr txBox="1">
            <a:spLocks/>
          </p:cNvSpPr>
          <p:nvPr/>
        </p:nvSpPr>
        <p:spPr>
          <a:xfrm>
            <a:off x="4188333" y="5041976"/>
            <a:ext cx="24764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nak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5537238" y="3766051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0070C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7" name="Başlık 1"/>
          <p:cNvSpPr txBox="1">
            <a:spLocks/>
          </p:cNvSpPr>
          <p:nvPr/>
        </p:nvSpPr>
        <p:spPr>
          <a:xfrm>
            <a:off x="4874758" y="2546749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6495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6" grpId="0"/>
      <p:bldP spid="16" grpId="1"/>
      <p:bldP spid="18" grpId="0"/>
      <p:bldP spid="18" grpId="1"/>
      <p:bldP spid="21" grpId="0"/>
      <p:bldP spid="21" grpId="1"/>
      <p:bldP spid="26" grpId="0"/>
      <p:bldP spid="26" grpId="1"/>
      <p:bldP spid="27" grpId="0"/>
      <p:bldP spid="27" grpId="1"/>
      <p:bldP spid="15" grpId="0"/>
      <p:bldP spid="15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843808" y="1092588"/>
            <a:ext cx="648072" cy="114300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7128284" y="1092588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2843808" y="3284984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7308304" y="3284984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k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2843808" y="5013176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452320" y="5017624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30827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39375 0.005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6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0069 L -0.39774 0.001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9757 3.7037E-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987824" y="828852"/>
            <a:ext cx="648072" cy="114300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7524328" y="828852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2987824" y="3140968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k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7524328" y="3140968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2987824" y="5013176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n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7524328" y="5013176"/>
            <a:ext cx="6480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0273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41354 0.00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16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9774 0.0004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3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38194 0.000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91680" y="1268760"/>
            <a:ext cx="2664296" cy="1143000"/>
          </a:xfrm>
        </p:spPr>
        <p:txBody>
          <a:bodyPr>
            <a:noAutofit/>
          </a:bodyPr>
          <a:lstStyle/>
          <a:p>
            <a:r>
              <a:rPr lang="tr-TR" sz="20000" dirty="0" smtClean="0">
                <a:solidFill>
                  <a:srgbClr val="0070C0"/>
                </a:solidFill>
                <a:latin typeface="TTKB DikTemel Abece" pitchFamily="2" charset="-94"/>
              </a:rPr>
              <a:t>k</a:t>
            </a:r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i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871342" y="1268760"/>
            <a:ext cx="2664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511660" y="4293096"/>
            <a:ext cx="30243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ka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946550" y="4293096"/>
            <a:ext cx="251388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no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19196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0312 -0.000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23246 0.0006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35696" y="1196752"/>
            <a:ext cx="2706206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6025729" y="1205239"/>
            <a:ext cx="2578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835696" y="3861048"/>
            <a:ext cx="270620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6061028" y="3861048"/>
            <a:ext cx="2578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l</a:t>
            </a:r>
            <a:r>
              <a:rPr lang="tr-TR" sz="20000" dirty="0" err="1">
                <a:solidFill>
                  <a:srgbClr val="FF0000"/>
                </a:solidFill>
                <a:latin typeface="TTKB DikTemel Abece" pitchFamily="2" charset="-94"/>
              </a:rPr>
              <a:t>i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23713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26059 -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24 0.00069 L -0.3059 0.0004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04497" y="1412776"/>
            <a:ext cx="2952328" cy="1143000"/>
          </a:xfrm>
        </p:spPr>
        <p:txBody>
          <a:bodyPr>
            <a:noAutofit/>
          </a:bodyPr>
          <a:lstStyle/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652120" y="1412776"/>
            <a:ext cx="32784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FF0000"/>
                </a:solidFill>
                <a:latin typeface="TTKB DikTemel Abece" pitchFamily="2" charset="-94"/>
              </a:rPr>
              <a:t>kan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504497" y="4221088"/>
            <a:ext cx="29523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o</a:t>
            </a: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879253" y="4221088"/>
            <a:ext cx="30513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na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64136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3 0.0007 L -0.20296 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9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30191 0.000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624" y="764704"/>
            <a:ext cx="2741918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863822" y="764704"/>
            <a:ext cx="26127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l</a:t>
            </a: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792624" y="3032956"/>
            <a:ext cx="27419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863822" y="3032956"/>
            <a:ext cx="26127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FF0000"/>
                </a:solidFill>
                <a:latin typeface="TTKB DikTemel Abece" pitchFamily="2" charset="-94"/>
              </a:rPr>
              <a:t>k</a:t>
            </a: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1792624" y="5301208"/>
            <a:ext cx="27419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5863822" y="5301208"/>
            <a:ext cx="26127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>
                <a:solidFill>
                  <a:srgbClr val="0070C0"/>
                </a:solidFill>
                <a:latin typeface="TTKB DikTemel Abece" pitchFamily="2" charset="-94"/>
              </a:rPr>
              <a:t>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7164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30191 2.59259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4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28837 0.0039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66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69 L -0.27639 0.0006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  <p:bldP spid="6" grpId="0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87623" y="1488555"/>
            <a:ext cx="3560291" cy="1143000"/>
          </a:xfrm>
        </p:spPr>
        <p:txBody>
          <a:bodyPr>
            <a:noAutofit/>
          </a:bodyPr>
          <a:lstStyle/>
          <a:p>
            <a:r>
              <a:rPr lang="tr-TR" sz="20000" dirty="0" err="1" smtClean="0">
                <a:solidFill>
                  <a:srgbClr val="0070C0"/>
                </a:solidFill>
                <a:latin typeface="TTKB DikTemel Abece" pitchFamily="2" charset="-94"/>
              </a:rPr>
              <a:t>ko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5038277" y="1475856"/>
            <a:ext cx="339256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err="1" smtClean="0">
                <a:solidFill>
                  <a:srgbClr val="FF0000"/>
                </a:solidFill>
                <a:latin typeface="TTKB DikTemel Abece" pitchFamily="2" charset="-94"/>
              </a:rPr>
              <a:t>nak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1619672" y="4077072"/>
            <a:ext cx="35602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0070C0"/>
                </a:solidFill>
                <a:latin typeface="TTKB DikTemel Abece" pitchFamily="2" charset="-94"/>
              </a:rPr>
              <a:t>kok</a:t>
            </a:r>
            <a:endParaRPr lang="tr-TR" sz="200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5868144" y="4077072"/>
            <a:ext cx="339256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00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200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30987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007 L -0.14983 0.001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-0.2092 0.0006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 txBox="1">
            <a:spLocks/>
          </p:cNvSpPr>
          <p:nvPr/>
        </p:nvSpPr>
        <p:spPr>
          <a:xfrm>
            <a:off x="2613878" y="378465"/>
            <a:ext cx="18975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1317735" y="1263399"/>
            <a:ext cx="2086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An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ne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412133" y="1259892"/>
            <a:ext cx="198844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5807560" y="1259892"/>
            <a:ext cx="159290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al.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1346170" y="2442476"/>
            <a:ext cx="140605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2523645" y="2454442"/>
            <a:ext cx="20780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4330604" y="2457269"/>
            <a:ext cx="10757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0070C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6" name="Başlık 1"/>
          <p:cNvSpPr txBox="1">
            <a:spLocks/>
          </p:cNvSpPr>
          <p:nvPr/>
        </p:nvSpPr>
        <p:spPr>
          <a:xfrm>
            <a:off x="1219381" y="3743716"/>
            <a:ext cx="228157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Kok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>
          <a:xfrm>
            <a:off x="3099738" y="3744438"/>
            <a:ext cx="272238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kok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la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>
          <a:xfrm>
            <a:off x="5422996" y="3743716"/>
            <a:ext cx="1215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al.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1" name="Başlık 1"/>
          <p:cNvSpPr txBox="1">
            <a:spLocks/>
          </p:cNvSpPr>
          <p:nvPr/>
        </p:nvSpPr>
        <p:spPr>
          <a:xfrm>
            <a:off x="5214990" y="4941093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>
                <a:solidFill>
                  <a:srgbClr val="FF0000"/>
                </a:solidFill>
                <a:latin typeface="TTKB DikTemel Abece" pitchFamily="2" charset="-94"/>
              </a:rPr>
              <a:t>a</a:t>
            </a:r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l.</a:t>
            </a:r>
            <a:endParaRPr lang="tr-TR" sz="7200" dirty="0">
              <a:solidFill>
                <a:srgbClr val="FF0000"/>
              </a:solidFill>
              <a:latin typeface="TTKB DikTemel Abece" pitchFamily="2" charset="-94"/>
            </a:endParaRPr>
          </a:p>
        </p:txBody>
      </p:sp>
      <p:sp>
        <p:nvSpPr>
          <p:cNvPr id="26" name="Başlık 1"/>
          <p:cNvSpPr txBox="1">
            <a:spLocks/>
          </p:cNvSpPr>
          <p:nvPr/>
        </p:nvSpPr>
        <p:spPr>
          <a:xfrm>
            <a:off x="994884" y="5030163"/>
            <a:ext cx="2108624" cy="1037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27" name="Başlık 1"/>
          <p:cNvSpPr txBox="1">
            <a:spLocks/>
          </p:cNvSpPr>
          <p:nvPr/>
        </p:nvSpPr>
        <p:spPr>
          <a:xfrm>
            <a:off x="3576661" y="4952491"/>
            <a:ext cx="20146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ki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lo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>
          <a:xfrm>
            <a:off x="3500951" y="1259892"/>
            <a:ext cx="108305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on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  <p:sp>
        <p:nvSpPr>
          <p:cNvPr id="19" name="Başlık 1"/>
          <p:cNvSpPr txBox="1">
            <a:spLocks/>
          </p:cNvSpPr>
          <p:nvPr/>
        </p:nvSpPr>
        <p:spPr>
          <a:xfrm>
            <a:off x="2652954" y="4977435"/>
            <a:ext cx="11851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7200" dirty="0" smtClean="0">
                <a:solidFill>
                  <a:srgbClr val="FF0000"/>
                </a:solidFill>
                <a:latin typeface="TTKB DikTemel Abece" pitchFamily="2" charset="-94"/>
              </a:rPr>
              <a:t>i</a:t>
            </a:r>
            <a:r>
              <a:rPr lang="tr-TR" sz="7200" dirty="0" smtClean="0">
                <a:solidFill>
                  <a:srgbClr val="0070C0"/>
                </a:solidFill>
                <a:latin typeface="TTKB DikTemel Abece" pitchFamily="2" charset="-94"/>
              </a:rPr>
              <a:t>ki</a:t>
            </a:r>
            <a:endParaRPr lang="tr-TR" sz="7200" dirty="0">
              <a:solidFill>
                <a:srgbClr val="0070C0"/>
              </a:solidFill>
              <a:latin typeface="TTKB DikTemel Abece" pitchFamily="2" charset="-9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20981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6" grpId="0"/>
      <p:bldP spid="26" grpId="2"/>
      <p:bldP spid="27" grpId="0"/>
      <p:bldP spid="27" grpId="1"/>
      <p:bldP spid="15" grpId="0"/>
      <p:bldP spid="15" grpId="1"/>
      <p:bldP spid="19" grpId="0"/>
      <p:bldP spid="1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1|2.4|1.5|2.9|2|1.6|2.8|1.8|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8|1.9|2|1.9|1.8|2.1|1.8|2.1|1.3|2.7|2.1|2.5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3|1.9|1.6|2.4|1.8|1.6|2.8|2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1|2.1|1.9|3.4|1.8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5|1.9|1.9|2.9|1.9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3|1.5|2.3|2.6|1.6|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5|1.6|1.8|2.4|1.5|1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2|1.6|2.2|2.7|1.7|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3|2.1|2|2.5|2.2|1.8|2.3|2.2|2|1.9|2.2|2.5|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6|2|2.2|1.7|1.8|2|1.9|2.1|1.6|1.9|1.7|1.9|1.7|2.3|1.8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109</Words>
  <Application>Microsoft Office PowerPoint</Application>
  <PresentationFormat>Ekran Gösterisi (4:3)</PresentationFormat>
  <Paragraphs>92</Paragraphs>
  <Slides>11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O SESİ SUNUSU  HECE-KELİME-CÜMLE</vt:lpstr>
      <vt:lpstr>o</vt:lpstr>
      <vt:lpstr>l</vt:lpstr>
      <vt:lpstr>ki</vt:lpstr>
      <vt:lpstr>ko</vt:lpstr>
      <vt:lpstr>O</vt:lpstr>
      <vt:lpstr>ko</vt:lpstr>
      <vt:lpstr>ko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SESİ SUNUSU  HECE-KELİME-CÜMLE</dc:title>
  <cp:lastModifiedBy>ronican</cp:lastModifiedBy>
  <cp:revision>1</cp:revision>
  <dcterms:created xsi:type="dcterms:W3CDTF">2020-10-25T06:57:18Z</dcterms:created>
  <dcterms:modified xsi:type="dcterms:W3CDTF">2020-11-21T07:27:18Z</dcterms:modified>
</cp:coreProperties>
</file>